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dachstuhl.de/index.html" TargetMode="External"/><Relationship Id="rId3" Type="http://schemas.openxmlformats.org/officeDocument/2006/relationships/hyperlink" Target="https://ibm.spreedachstuhl.de/hausbau-1/dachstuhl-planen-wann-lohnt-sich-neubau-und-wann-sanierung-d293afb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Dachstuhl-Grundlagen: Tragwerk, Bauteile und Konstruktionsprinzipien</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Dachstuhl planen: Wann lohnt sich Neubau und wann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